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6" r:id="rId3"/>
    <p:sldMasterId id="214748366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3" name="Google Shape;53;p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2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2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2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2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2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2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2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2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2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2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2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2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2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2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2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2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2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2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2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2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2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2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2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2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2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rgbClr val="B3FFFF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2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2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500"/>
              <a:buNone/>
              <a:defRPr sz="2000" cap="none">
                <a:solidFill>
                  <a:schemeClr val="dk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11" name="Google Shape;111;p2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2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2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12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rial"/>
              <a:buNone/>
              <a:defRPr b="0" i="0" sz="2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0" name="Google Shape;270;p12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71" name="Google Shape;271;p1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1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1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noramic Picture with Caption">
  <p:cSld name="Panoramic Picture with Caption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3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6" name="Google Shape;276;p13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  <a:defRPr b="0" i="0" sz="32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277" name="Google Shape;277;p13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78" name="Google Shape;278;p1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1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0" name="Google Shape;280;p1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aption">
  <p:cSld name="Title and Caption"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4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3" name="Google Shape;283;p14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84" name="Google Shape;284;p1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1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6" name="Google Shape;286;p1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with Caption">
  <p:cSld name="Quote with Caption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5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15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90" name="Google Shape;290;p15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91" name="Google Shape;291;p1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1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1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sp>
        <p:nvSpPr>
          <p:cNvPr id="294" name="Google Shape;294;p15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lang="en-IN" sz="8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295" name="Google Shape;295;p15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lang="en-IN" sz="8000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ame Card">
  <p:cSld name="Name Card"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16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99" name="Google Shape;299;p1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1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1" name="Google Shape;301;p1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mn">
  <p:cSld name="3 Column"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7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17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05" name="Google Shape;305;p17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06" name="Google Shape;306;p17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07" name="Google Shape;307;p17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08" name="Google Shape;308;p17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09" name="Google Shape;309;p17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10" name="Google Shape;310;p1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1" name="Google Shape;311;p1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1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 Column">
  <p:cSld name="3 Picture Column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5" name="Google Shape;315;p18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16" name="Google Shape;316;p18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317" name="Google Shape;317;p18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18" name="Google Shape;318;p18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19" name="Google Shape;319;p18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320" name="Google Shape;320;p18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21" name="Google Shape;321;p18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322" name="Google Shape;322;p18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None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323" name="Google Shape;323;p18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324" name="Google Shape;324;p1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5" name="Google Shape;325;p1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6" name="Google Shape;326;p1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19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9" name="Google Shape;329;p19"/>
          <p:cNvSpPr txBox="1"/>
          <p:nvPr>
            <p:ph idx="1" type="body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30" name="Google Shape;330;p1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1" name="Google Shape;331;p1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2" name="Google Shape;332;p1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0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5" name="Google Shape;335;p20"/>
          <p:cNvSpPr txBox="1"/>
          <p:nvPr>
            <p:ph idx="1" type="body"/>
          </p:nvPr>
        </p:nvSpPr>
        <p:spPr>
          <a:xfrm rot="5400000">
            <a:off x="2424904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336" name="Google Shape;336;p2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7" name="Google Shape;337;p2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8" name="Google Shape;338;p2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4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64" name="Google Shape;164;p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72" name="Google Shape;172;p6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3" name="Google Shape;173;p6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174" name="Google Shape;174;p6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0" name="Google Shape;180;p6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1" name="Google Shape;181;p6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3" name="Google Shape;183;p6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4" name="Google Shape;184;p6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7" name="Google Shape;187;p6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89" name="Google Shape;189;p6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92" name="Google Shape;192;p6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95" name="Google Shape;195;p6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97" name="Google Shape;197;p6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99" name="Google Shape;199;p6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1" name="Google Shape;201;p6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5" name="Google Shape;205;p6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6" name="Google Shape;206;p6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8" name="Google Shape;208;p6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09" name="Google Shape;209;p6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1" name="Google Shape;211;p6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3" name="Google Shape;213;p6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6" name="Google Shape;216;p6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18" name="Google Shape;218;p6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21" name="Google Shape;221;p6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22" name="Google Shape;222;p6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25" name="Google Shape;225;p6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227" name="Google Shape;227;p6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8" name="Google Shape;228;p6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6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230" name="Google Shape;230;p6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6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6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7"/>
          <p:cNvSpPr txBox="1"/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7"/>
          <p:cNvSpPr txBox="1"/>
          <p:nvPr>
            <p:ph idx="1" type="body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6" name="Google Shape;236;p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8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42" name="Google Shape;242;p8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43" name="Google Shape;243;p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5" name="Google Shape;245;p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9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9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49" name="Google Shape;249;p9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50" name="Google Shape;250;p9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51" name="Google Shape;251;p9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52" name="Google Shape;252;p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4" name="Google Shape;254;p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10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1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8" name="Google Shape;258;p1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1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1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11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63" name="Google Shape;263;p11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264" name="Google Shape;264;p1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1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1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19" Type="http://schemas.openxmlformats.org/officeDocument/2006/relationships/slideLayout" Target="../slideLayouts/slideLayout18.xml"/><Relationship Id="rId6" Type="http://schemas.openxmlformats.org/officeDocument/2006/relationships/slideLayout" Target="../slideLayouts/slideLayout5.xml"/><Relationship Id="rId18" Type="http://schemas.openxmlformats.org/officeDocument/2006/relationships/slideLayout" Target="../slideLayouts/slideLayout17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Google Shape;6;p1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1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1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" name="Google Shape;10;p1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" name="Google Shape;11;p1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1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1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1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1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1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1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0" name="Google Shape;20;p1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1" name="Google Shape;21;p1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1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1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1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1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1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1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1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1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100000">
                    <a:srgbClr val="B3FFFF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" name="Google Shape;36;p1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1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1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1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1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1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1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1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1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134770">
                      <a:alpha val="80000"/>
                    </a:srgbClr>
                  </a:gs>
                  <a:gs pos="100000">
                    <a:srgbClr val="B3FFFF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" name="Google Shape;47;p1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8" name="Google Shape;48;p1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49" name="Google Shape;49;p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0" name="Google Shape;50;p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1" name="Google Shape;51;p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rgbClr val="888888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115" name="Google Shape;115;p3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6" name="Google Shape;116;p3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7" name="Google Shape;117;p3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118" name="Google Shape;118;p3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2" name="Google Shape;122;p3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3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4" name="Google Shape;124;p3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5" name="Google Shape;125;p3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28" name="Google Shape;128;p3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29" name="Google Shape;129;p3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130" name="Google Shape;130;p3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1" name="Google Shape;131;p3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2" name="Google Shape;132;p3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3" name="Google Shape;133;p3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3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6" name="Google Shape;136;p3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3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8" name="Google Shape;138;p3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3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40" name="Google Shape;140;p3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41" name="Google Shape;141;p3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3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3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44" name="Google Shape;144;p3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95DE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" name="Google Shape;145;p3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146" name="Google Shape;146;p3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47" name="Google Shape;147;p3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0" name="Google Shape;150;p3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2" name="Google Shape;152;p3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3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4" name="Google Shape;154;p3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3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B95DE">
                      <a:alpha val="60000"/>
                    </a:srgbClr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56" name="Google Shape;156;p3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57" name="Google Shape;157;p3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58" name="Google Shape;158;p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59" name="Google Shape;159;p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160" name="Google Shape;160;p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png"/><Relationship Id="rId6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21"/>
          <p:cNvSpPr/>
          <p:nvPr/>
        </p:nvSpPr>
        <p:spPr>
          <a:xfrm>
            <a:off x="-3" y="0"/>
            <a:ext cx="12192003" cy="6858001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344" name="Google Shape;344;p21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345" name="Google Shape;345;p21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1" name="Google Shape;351;p21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2" name="Google Shape;352;p21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4" name="Google Shape;354;p21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5" name="Google Shape;355;p21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1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58" name="Google Shape;358;p21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1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0" name="Google Shape;360;p21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3" name="Google Shape;363;p21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1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6" name="Google Shape;366;p21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1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68" name="Google Shape;368;p21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0" name="Google Shape;370;p21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1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2" name="Google Shape;372;p21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1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1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1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6" name="Google Shape;376;p21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7" name="Google Shape;377;p21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1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79" name="Google Shape;379;p21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0" name="Google Shape;380;p21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2" name="Google Shape;382;p21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4" name="Google Shape;384;p21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1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7" name="Google Shape;387;p21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89" name="Google Shape;389;p21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2" name="Google Shape;392;p21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3" name="Google Shape;393;p21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1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6" name="Google Shape;396;p21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398" name="Google Shape;398;p21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95DE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9" name="Google Shape;399;p21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-3" y="-3747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400" name="Google Shape;400;p21"/>
          <p:cNvSpPr/>
          <p:nvPr/>
        </p:nvSpPr>
        <p:spPr>
          <a:xfrm>
            <a:off x="728625" y="257076"/>
            <a:ext cx="6042000" cy="4812600"/>
          </a:xfrm>
          <a:prstGeom prst="round2DiagRect">
            <a:avLst>
              <a:gd fmla="val 7418" name="adj1"/>
              <a:gd fmla="val 0" name="adj2"/>
            </a:avLst>
          </a:prstGeom>
          <a:blipFill rotWithShape="1">
            <a:blip r:embed="rId5">
              <a:alphaModFix/>
            </a:blip>
            <a:stretch>
              <a:fillRect b="0" l="0" r="0" t="0"/>
            </a:stretch>
          </a:blipFill>
          <a:ln cap="sq" cmpd="sng" w="19050">
            <a:solidFill>
              <a:srgbClr val="3B95DE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01" name="Google Shape;401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14998" y="1146001"/>
            <a:ext cx="5469409" cy="3034644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21"/>
          <p:cNvSpPr txBox="1"/>
          <p:nvPr>
            <p:ph type="ctrTitle"/>
          </p:nvPr>
        </p:nvSpPr>
        <p:spPr>
          <a:xfrm>
            <a:off x="5258450" y="5263650"/>
            <a:ext cx="6248400" cy="119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Font typeface="Twentieth Century"/>
              <a:buNone/>
            </a:pPr>
            <a:r>
              <a:rPr lang="en-IN" sz="6700">
                <a:solidFill>
                  <a:srgbClr val="FFFFFF"/>
                </a:solidFill>
              </a:rPr>
              <a:t>SURVEY MASTER</a:t>
            </a:r>
            <a:endParaRPr sz="4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22"/>
          <p:cNvSpPr/>
          <p:nvPr/>
        </p:nvSpPr>
        <p:spPr>
          <a:xfrm>
            <a:off x="25400" y="-14287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grpSp>
        <p:nvGrpSpPr>
          <p:cNvPr id="408" name="Google Shape;408;p22"/>
          <p:cNvGrpSpPr/>
          <p:nvPr/>
        </p:nvGrpSpPr>
        <p:grpSpPr>
          <a:xfrm>
            <a:off x="-14288" y="0"/>
            <a:ext cx="1220788" cy="6858001"/>
            <a:chOff x="-14288" y="0"/>
            <a:chExt cx="1220788" cy="6858001"/>
          </a:xfrm>
        </p:grpSpPr>
        <p:sp>
          <p:nvSpPr>
            <p:cNvPr id="409" name="Google Shape;409;p22"/>
            <p:cNvSpPr/>
            <p:nvPr/>
          </p:nvSpPr>
          <p:spPr>
            <a:xfrm>
              <a:off x="114300" y="4763"/>
              <a:ext cx="23813" cy="2181225"/>
            </a:xfrm>
            <a:prstGeom prst="rect">
              <a:avLst/>
            </a:pr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33337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28575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200025" y="4763"/>
              <a:ext cx="369888" cy="1811338"/>
            </a:xfrm>
            <a:custGeom>
              <a:rect b="b" l="l" r="r" t="t"/>
              <a:pathLst>
                <a:path extrusionOk="0" h="1141" w="233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13" name="Google Shape;413;p22"/>
            <p:cNvSpPr/>
            <p:nvPr/>
          </p:nvSpPr>
          <p:spPr>
            <a:xfrm>
              <a:off x="503237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285750" y="4763"/>
              <a:ext cx="369888" cy="1430338"/>
            </a:xfrm>
            <a:custGeom>
              <a:rect b="b" l="l" r="r" t="t"/>
              <a:pathLst>
                <a:path extrusionOk="0" h="901" w="233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15" name="Google Shape;415;p22"/>
            <p:cNvSpPr/>
            <p:nvPr/>
          </p:nvSpPr>
          <p:spPr>
            <a:xfrm>
              <a:off x="546100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16" name="Google Shape;416;p22"/>
            <p:cNvSpPr/>
            <p:nvPr/>
          </p:nvSpPr>
          <p:spPr>
            <a:xfrm>
              <a:off x="588962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588962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641350" y="0"/>
              <a:ext cx="422275" cy="527050"/>
            </a:xfrm>
            <a:custGeom>
              <a:rect b="b" l="l" r="r" t="t"/>
              <a:pathLst>
                <a:path extrusionOk="0" h="332" w="266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19" name="Google Shape;419;p22"/>
            <p:cNvSpPr/>
            <p:nvPr/>
          </p:nvSpPr>
          <p:spPr>
            <a:xfrm>
              <a:off x="1020762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20" name="Google Shape;420;p22"/>
            <p:cNvCxnSpPr/>
            <p:nvPr/>
          </p:nvCxnSpPr>
          <p:spPr>
            <a:xfrm>
              <a:off x="-4763" y="9525"/>
              <a:ext cx="0" cy="0"/>
            </a:xfrm>
            <a:prstGeom prst="straightConnector1">
              <a:avLst/>
            </a:prstGeom>
            <a:solidFill>
              <a:schemeClr val="lt1">
                <a:alpha val="60000"/>
              </a:schemeClr>
            </a:solidFill>
            <a:ln cap="flat" cmpd="sng" w="9525">
              <a:solidFill>
                <a:srgbClr val="FFFFFF"/>
              </a:solidFill>
              <a:prstDash val="solid"/>
              <a:miter lim="800000"/>
              <a:headEnd len="med" w="med" type="none"/>
              <a:tailEnd len="med" w="med" type="none"/>
            </a:ln>
          </p:spPr>
        </p:cxnSp>
        <p:sp>
          <p:nvSpPr>
            <p:cNvPr id="421" name="Google Shape;421;p22"/>
            <p:cNvSpPr/>
            <p:nvPr/>
          </p:nvSpPr>
          <p:spPr>
            <a:xfrm>
              <a:off x="9525" y="1801813"/>
              <a:ext cx="123825" cy="127000"/>
            </a:xfrm>
            <a:custGeom>
              <a:rect b="b" l="l" r="r" t="t"/>
              <a:pathLst>
                <a:path extrusionOk="0" h="80" w="78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22" name="Google Shape;422;p22"/>
            <p:cNvSpPr/>
            <p:nvPr/>
          </p:nvSpPr>
          <p:spPr>
            <a:xfrm>
              <a:off x="-9525" y="3549650"/>
              <a:ext cx="147638" cy="481013"/>
            </a:xfrm>
            <a:custGeom>
              <a:rect b="b" l="l" r="r" t="t"/>
              <a:pathLst>
                <a:path extrusionOk="0" h="303" w="9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23" name="Google Shape;423;p22"/>
            <p:cNvSpPr/>
            <p:nvPr/>
          </p:nvSpPr>
          <p:spPr>
            <a:xfrm>
              <a:off x="128587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24" name="Google Shape;424;p22"/>
            <p:cNvSpPr/>
            <p:nvPr/>
          </p:nvSpPr>
          <p:spPr>
            <a:xfrm>
              <a:off x="204787" y="1849438"/>
              <a:ext cx="114300" cy="107950"/>
            </a:xfrm>
            <a:custGeom>
              <a:rect b="b" l="l" r="r" t="t"/>
              <a:pathLst>
                <a:path extrusionOk="0" h="23" w="24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133350" y="4662488"/>
              <a:ext cx="23813" cy="2181225"/>
            </a:xfrm>
            <a:prstGeom prst="rect">
              <a:avLst/>
            </a:pr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223837" y="5041900"/>
              <a:ext cx="369888" cy="1801813"/>
            </a:xfrm>
            <a:custGeom>
              <a:rect b="b" l="l" r="r" t="t"/>
              <a:pathLst>
                <a:path extrusionOk="0" h="1135" w="233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27" name="Google Shape;427;p22"/>
            <p:cNvSpPr/>
            <p:nvPr/>
          </p:nvSpPr>
          <p:spPr>
            <a:xfrm>
              <a:off x="52387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-14288" y="5627688"/>
              <a:ext cx="85725" cy="1216025"/>
            </a:xfrm>
            <a:custGeom>
              <a:rect b="b" l="l" r="r" t="t"/>
              <a:pathLst>
                <a:path extrusionOk="0" h="766" w="54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29" name="Google Shape;429;p22"/>
            <p:cNvSpPr/>
            <p:nvPr/>
          </p:nvSpPr>
          <p:spPr>
            <a:xfrm>
              <a:off x="527050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309562" y="5422900"/>
              <a:ext cx="374650" cy="1425575"/>
            </a:xfrm>
            <a:custGeom>
              <a:rect b="b" l="l" r="r" t="t"/>
              <a:pathLst>
                <a:path extrusionOk="0" h="898" w="236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31" name="Google Shape;431;p22"/>
            <p:cNvSpPr/>
            <p:nvPr/>
          </p:nvSpPr>
          <p:spPr>
            <a:xfrm>
              <a:off x="569912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32" name="Google Shape;432;p22"/>
            <p:cNvSpPr/>
            <p:nvPr/>
          </p:nvSpPr>
          <p:spPr>
            <a:xfrm>
              <a:off x="612775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612775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>
              <a:off x="669925" y="6330950"/>
              <a:ext cx="417513" cy="517525"/>
            </a:xfrm>
            <a:custGeom>
              <a:rect b="b" l="l" r="r" t="t"/>
              <a:pathLst>
                <a:path extrusionOk="0" h="326" w="263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35" name="Google Shape;435;p22"/>
            <p:cNvSpPr/>
            <p:nvPr/>
          </p:nvSpPr>
          <p:spPr>
            <a:xfrm>
              <a:off x="1049337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6" name="Google Shape;436;p22"/>
          <p:cNvGrpSpPr/>
          <p:nvPr/>
        </p:nvGrpSpPr>
        <p:grpSpPr>
          <a:xfrm>
            <a:off x="11364912" y="0"/>
            <a:ext cx="674688" cy="6848476"/>
            <a:chOff x="11364912" y="0"/>
            <a:chExt cx="674688" cy="6848476"/>
          </a:xfrm>
        </p:grpSpPr>
        <p:sp>
          <p:nvSpPr>
            <p:cNvPr id="437" name="Google Shape;437;p22"/>
            <p:cNvSpPr/>
            <p:nvPr/>
          </p:nvSpPr>
          <p:spPr>
            <a:xfrm>
              <a:off x="11483975" y="0"/>
              <a:ext cx="417513" cy="512763"/>
            </a:xfrm>
            <a:custGeom>
              <a:rect b="b" l="l" r="r" t="t"/>
              <a:pathLst>
                <a:path extrusionOk="0" h="323" w="26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38" name="Google Shape;438;p22"/>
            <p:cNvSpPr/>
            <p:nvPr/>
          </p:nvSpPr>
          <p:spPr>
            <a:xfrm>
              <a:off x="11364912" y="474663"/>
              <a:ext cx="157163" cy="152400"/>
            </a:xfrm>
            <a:custGeom>
              <a:rect b="b" l="l" r="r" t="t"/>
              <a:pathLst>
                <a:path extrusionOk="0" h="32" w="33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11631612" y="1539875"/>
              <a:ext cx="188913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11531600" y="5694363"/>
              <a:ext cx="298450" cy="1154113"/>
            </a:xfrm>
            <a:custGeom>
              <a:rect b="b" l="l" r="r" t="t"/>
              <a:pathLst>
                <a:path extrusionOk="0" h="727" w="188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41" name="Google Shape;441;p22"/>
            <p:cNvSpPr/>
            <p:nvPr/>
          </p:nvSpPr>
          <p:spPr>
            <a:xfrm>
              <a:off x="11772900" y="5551488"/>
              <a:ext cx="157163" cy="155575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11710987" y="4763"/>
              <a:ext cx="304800" cy="1544638"/>
            </a:xfrm>
            <a:custGeom>
              <a:rect b="b" l="l" r="r" t="t"/>
              <a:pathLst>
                <a:path extrusionOk="0" h="973" w="192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43" name="Google Shape;443;p22"/>
            <p:cNvSpPr/>
            <p:nvPr/>
          </p:nvSpPr>
          <p:spPr>
            <a:xfrm>
              <a:off x="11636375" y="4867275"/>
              <a:ext cx="188913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22"/>
            <p:cNvSpPr/>
            <p:nvPr/>
          </p:nvSpPr>
          <p:spPr>
            <a:xfrm>
              <a:off x="11441112" y="5046663"/>
              <a:ext cx="307975" cy="1801813"/>
            </a:xfrm>
            <a:custGeom>
              <a:rect b="b" l="l" r="r" t="t"/>
              <a:pathLst>
                <a:path extrusionOk="0" h="1135" w="194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</p:sp>
        <p:sp>
          <p:nvSpPr>
            <p:cNvPr id="445" name="Google Shape;445;p22"/>
            <p:cNvSpPr/>
            <p:nvPr/>
          </p:nvSpPr>
          <p:spPr>
            <a:xfrm>
              <a:off x="11849100" y="64166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11939587" y="6596063"/>
              <a:ext cx="23813" cy="252413"/>
            </a:xfrm>
            <a:prstGeom prst="rect">
              <a:avLst/>
            </a:prstGeom>
            <a:solidFill>
              <a:schemeClr val="lt1">
                <a:alpha val="6000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47" name="Google Shape;447;p22"/>
          <p:cNvCxnSpPr/>
          <p:nvPr/>
        </p:nvCxnSpPr>
        <p:spPr>
          <a:xfrm>
            <a:off x="4654296" y="1454684"/>
            <a:ext cx="0" cy="3649129"/>
          </a:xfrm>
          <a:prstGeom prst="straightConnector1">
            <a:avLst/>
          </a:prstGeom>
          <a:noFill/>
          <a:ln cap="flat" cmpd="sng" w="25400">
            <a:solidFill>
              <a:schemeClr val="lt1">
                <a:alpha val="69803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8" name="Google Shape;448;p22"/>
          <p:cNvSpPr txBox="1"/>
          <p:nvPr/>
        </p:nvSpPr>
        <p:spPr>
          <a:xfrm>
            <a:off x="4964536" y="1093788"/>
            <a:ext cx="6547338" cy="47085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22860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Location based field recording application.</a:t>
            </a:r>
            <a:endParaRPr/>
          </a:p>
          <a:p>
            <a:pPr indent="-22860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Used for on field survey in isolated locations.</a:t>
            </a:r>
            <a:endParaRPr/>
          </a:p>
          <a:p>
            <a:pPr indent="-22860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Remote access to database using Internet connection.</a:t>
            </a:r>
            <a:endParaRPr/>
          </a:p>
          <a:p>
            <a:pPr indent="-22860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Google Firebase Realtime database is used at backend.</a:t>
            </a:r>
            <a:endParaRPr/>
          </a:p>
          <a:p>
            <a:pPr indent="-22860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Storage part is accessed by Firebase storage.</a:t>
            </a:r>
            <a:endParaRPr/>
          </a:p>
          <a:p>
            <a:pPr indent="-38100" lvl="0" marL="28575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descr="A close up of a logo&#10;&#10;Description generated with high confidence" id="449" name="Google Shape;44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99268" y="1896269"/>
            <a:ext cx="2812923" cy="2461308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00" kx="0" rotWithShape="0" algn="bl" stA="38000" stPos="0" sy="-100000" ky="0"/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Google Shape;454;p23"/>
          <p:cNvPicPr preferRelativeResize="0"/>
          <p:nvPr/>
        </p:nvPicPr>
        <p:blipFill rotWithShape="1">
          <a:blip r:embed="rId3">
            <a:alphaModFix amt="30000"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23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456" name="Google Shape;456;p23"/>
          <p:cNvPicPr preferRelativeResize="0"/>
          <p:nvPr/>
        </p:nvPicPr>
        <p:blipFill rotWithShape="1">
          <a:blip r:embed="rId5">
            <a:alphaModFix amt="30000"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 screen&#10;&#10;Description generated with very high confidence" id="457" name="Google Shape;457;p23"/>
          <p:cNvPicPr preferRelativeResize="0"/>
          <p:nvPr/>
        </p:nvPicPr>
        <p:blipFill rotWithShape="1">
          <a:blip r:embed="rId6">
            <a:alphaModFix/>
          </a:blip>
          <a:srcRect b="8237" l="59887" r="17725" t="16104"/>
          <a:stretch/>
        </p:blipFill>
        <p:spPr>
          <a:xfrm>
            <a:off x="1141411" y="1006258"/>
            <a:ext cx="2592230" cy="4927599"/>
          </a:xfrm>
          <a:prstGeom prst="round2DiagRect">
            <a:avLst>
              <a:gd fmla="val 5608" name="adj1"/>
              <a:gd fmla="val 0" name="adj2"/>
            </a:avLst>
          </a:prstGeom>
          <a:solidFill>
            <a:srgbClr val="ECECEC"/>
          </a:solidFill>
          <a:ln cap="sq" cmpd="sng" w="19050">
            <a:solidFill>
              <a:srgbClr val="B3FFFF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pic>
      <p:sp>
        <p:nvSpPr>
          <p:cNvPr id="458" name="Google Shape;458;p23"/>
          <p:cNvSpPr txBox="1"/>
          <p:nvPr/>
        </p:nvSpPr>
        <p:spPr>
          <a:xfrm>
            <a:off x="7456921" y="621336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7/14/2017</a:t>
            </a:r>
            <a:endParaRPr b="0" i="0" sz="105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59" name="Google Shape;459;p23"/>
          <p:cNvSpPr txBox="1"/>
          <p:nvPr/>
        </p:nvSpPr>
        <p:spPr>
          <a:xfrm>
            <a:off x="1141411" y="6213366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SAMPLE FOOTER TEXT</a:t>
            </a:r>
            <a:endParaRPr/>
          </a:p>
        </p:txBody>
      </p:sp>
      <p:sp>
        <p:nvSpPr>
          <p:cNvPr id="460" name="Google Shape;460;p23"/>
          <p:cNvSpPr txBox="1"/>
          <p:nvPr/>
        </p:nvSpPr>
        <p:spPr>
          <a:xfrm>
            <a:off x="10276321" y="6213366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IN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‹#›</a:t>
            </a:fld>
            <a:endParaRPr b="0" i="0" sz="105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461" name="Google Shape;461;p23"/>
          <p:cNvSpPr txBox="1"/>
          <p:nvPr/>
        </p:nvSpPr>
        <p:spPr>
          <a:xfrm>
            <a:off x="4021275" y="2644170"/>
            <a:ext cx="7332007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Usage of Splash screen for welcoming.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Enhancements can be done by providing authentications.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</a:pPr>
            <a:r>
              <a:rPr b="0" i="0" lang="en-IN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Valid users  get authenticated and avoiding intruders.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 shot of a computer&#10;&#10;Description generated with very high confidence" id="466" name="Google Shape;466;p24"/>
          <p:cNvPicPr preferRelativeResize="0"/>
          <p:nvPr/>
        </p:nvPicPr>
        <p:blipFill rotWithShape="1">
          <a:blip r:embed="rId3">
            <a:alphaModFix/>
          </a:blip>
          <a:srcRect b="8869" l="60110" r="17362" t="15685"/>
          <a:stretch/>
        </p:blipFill>
        <p:spPr>
          <a:xfrm>
            <a:off x="1978925" y="859810"/>
            <a:ext cx="2797792" cy="5268036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24"/>
          <p:cNvSpPr/>
          <p:nvPr/>
        </p:nvSpPr>
        <p:spPr>
          <a:xfrm>
            <a:off x="4776717" y="5324986"/>
            <a:ext cx="3699475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5400" u="none" cap="none" strike="noStrike">
                <a:solidFill>
                  <a:srgbClr val="E6FFFE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Main Screen</a:t>
            </a:r>
            <a:endParaRPr/>
          </a:p>
        </p:txBody>
      </p:sp>
      <p:sp>
        <p:nvSpPr>
          <p:cNvPr id="468" name="Google Shape;468;p24"/>
          <p:cNvSpPr txBox="1"/>
          <p:nvPr/>
        </p:nvSpPr>
        <p:spPr>
          <a:xfrm>
            <a:off x="5025885" y="1815126"/>
            <a:ext cx="6662080" cy="2554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Here we will be entering the locations 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An image can be attached to the location.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Image selection can be done either form camera or Gallery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On click of </a:t>
            </a:r>
            <a:r>
              <a:rPr b="1" i="1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Save button </a:t>
            </a:r>
            <a:br>
              <a:rPr b="1" i="1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</a:br>
            <a:r>
              <a:rPr b="0" i="0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location, latitude, longitude, image gets stored into database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</a:pPr>
            <a:r>
              <a:rPr b="0" i="0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All the save location details can be viewed by clicking text</a:t>
            </a:r>
            <a:br>
              <a:rPr b="0" i="0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</a:br>
            <a:r>
              <a:rPr b="0" i="0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displayed down under the save button.</a:t>
            </a:r>
            <a:endParaRPr/>
          </a:p>
          <a:p>
            <a:pPr indent="-158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 screen&#10;&#10;Description generated with very high confidence" id="473" name="Google Shape;473;p25"/>
          <p:cNvPicPr preferRelativeResize="0"/>
          <p:nvPr/>
        </p:nvPicPr>
        <p:blipFill rotWithShape="1">
          <a:blip r:embed="rId3">
            <a:alphaModFix/>
          </a:blip>
          <a:srcRect b="8836" l="60336" r="17612" t="16302"/>
          <a:stretch/>
        </p:blipFill>
        <p:spPr>
          <a:xfrm>
            <a:off x="1296537" y="832514"/>
            <a:ext cx="2688609" cy="5131559"/>
          </a:xfrm>
          <a:prstGeom prst="rect">
            <a:avLst/>
          </a:prstGeom>
          <a:noFill/>
          <a:ln>
            <a:noFill/>
          </a:ln>
        </p:spPr>
      </p:pic>
      <p:sp>
        <p:nvSpPr>
          <p:cNvPr id="474" name="Google Shape;474;p25"/>
          <p:cNvSpPr/>
          <p:nvPr/>
        </p:nvSpPr>
        <p:spPr>
          <a:xfrm>
            <a:off x="4368294" y="5813947"/>
            <a:ext cx="3274957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IN" sz="4400" u="none" cap="none" strike="noStrike">
                <a:solidFill>
                  <a:srgbClr val="E6FFFE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Sample play</a:t>
            </a:r>
            <a:endParaRPr/>
          </a:p>
        </p:txBody>
      </p:sp>
      <p:pic>
        <p:nvPicPr>
          <p:cNvPr descr="A screenshot of a computer&#10;&#10;Description generated with very high confidence" id="475" name="Google Shape;475;p25"/>
          <p:cNvPicPr preferRelativeResize="0"/>
          <p:nvPr/>
        </p:nvPicPr>
        <p:blipFill rotWithShape="1">
          <a:blip r:embed="rId4">
            <a:alphaModFix/>
          </a:blip>
          <a:srcRect b="9433" l="59999" r="17837" t="16301"/>
          <a:stretch/>
        </p:blipFill>
        <p:spPr>
          <a:xfrm>
            <a:off x="4940994" y="832514"/>
            <a:ext cx="2702257" cy="509061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screenshot of a computer screen&#10;&#10;Description generated with very high confidence" id="476" name="Google Shape;476;p25"/>
          <p:cNvPicPr preferRelativeResize="0"/>
          <p:nvPr/>
        </p:nvPicPr>
        <p:blipFill rotWithShape="1">
          <a:blip r:embed="rId5">
            <a:alphaModFix/>
          </a:blip>
          <a:srcRect b="8797" l="60848" r="18504" t="15742"/>
          <a:stretch/>
        </p:blipFill>
        <p:spPr>
          <a:xfrm>
            <a:off x="8599099" y="832514"/>
            <a:ext cx="2524837" cy="5172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 shot of a computer&#10;&#10;Description generated with very high confidence" id="481" name="Google Shape;481;p26"/>
          <p:cNvPicPr preferRelativeResize="0"/>
          <p:nvPr/>
        </p:nvPicPr>
        <p:blipFill rotWithShape="1">
          <a:blip r:embed="rId3">
            <a:alphaModFix/>
          </a:blip>
          <a:srcRect b="8835" l="60336" r="17948" t="15705"/>
          <a:stretch/>
        </p:blipFill>
        <p:spPr>
          <a:xfrm>
            <a:off x="1746913" y="968992"/>
            <a:ext cx="2647666" cy="5172502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26"/>
          <p:cNvSpPr txBox="1"/>
          <p:nvPr/>
        </p:nvSpPr>
        <p:spPr>
          <a:xfrm>
            <a:off x="4666509" y="2430129"/>
            <a:ext cx="6742615" cy="286232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IN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List of all saved locations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Has Location name, latitude &amp; Longitude. And URL is embedded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In the ‘VIEW IMAGE’ text.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And the Images of the saved locations can be viewed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by clicking the button on top-right corner.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screenshot of a computer screen&#10;&#10;Description generated with very high confidence" id="487" name="Google Shape;487;p27"/>
          <p:cNvPicPr preferRelativeResize="0"/>
          <p:nvPr/>
        </p:nvPicPr>
        <p:blipFill rotWithShape="1">
          <a:blip r:embed="rId3">
            <a:alphaModFix/>
          </a:blip>
          <a:srcRect b="8395" l="60245" r="17377" t="16158"/>
          <a:stretch/>
        </p:blipFill>
        <p:spPr>
          <a:xfrm>
            <a:off x="8304551" y="1004342"/>
            <a:ext cx="2728210" cy="5171607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27"/>
          <p:cNvSpPr txBox="1"/>
          <p:nvPr/>
        </p:nvSpPr>
        <p:spPr>
          <a:xfrm>
            <a:off x="1113840" y="2265237"/>
            <a:ext cx="7198958" cy="22467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List of all saved location images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Has Location name and location image.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chemeClr val="lt1"/>
              </a:solidFill>
              <a:latin typeface="Twentieth Century"/>
              <a:ea typeface="Twentieth Century"/>
              <a:cs typeface="Twentieth Century"/>
              <a:sym typeface="Twentieth Century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To view the desired location image , one 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800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Has to select location from the dropdown spinner.</a:t>
            </a: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3858791" y="5252619"/>
            <a:ext cx="3226844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IN" sz="5400">
                <a:solidFill>
                  <a:srgbClr val="E6FFFE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Thank you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">
  <a:themeElements>
    <a:clrScheme name="Circuit">
      <a:dk1>
        <a:srgbClr val="000000"/>
      </a:dk1>
      <a:lt1>
        <a:srgbClr val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